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9" r:id="rId5"/>
    <p:sldId id="259" r:id="rId6"/>
    <p:sldId id="270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2584459"/>
          </a:xfrm>
        </p:spPr>
        <p:txBody>
          <a:bodyPr>
            <a:normAutofit/>
          </a:bodyPr>
          <a:lstStyle/>
          <a:p>
            <a:r>
              <a:rPr lang="ru-RU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Один-много</a:t>
            </a:r>
            <a:endParaRPr lang="ru-RU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42910" y="1714488"/>
            <a:ext cx="2857520" cy="2286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78717" t="17071" b="65083"/>
          <a:stretch>
            <a:fillRect/>
          </a:stretch>
        </p:blipFill>
        <p:spPr bwMode="auto">
          <a:xfrm>
            <a:off x="785786" y="1928802"/>
            <a:ext cx="257176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714744" y="857232"/>
            <a:ext cx="5214974" cy="42148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D:\логопедия\логопедические картинки\по слоговой структуре материал\slayd4_13.jpg"/>
          <p:cNvPicPr/>
          <p:nvPr/>
        </p:nvPicPr>
        <p:blipFill>
          <a:blip r:embed="rId3" cstate="print"/>
          <a:srcRect l="14875" t="45118" r="63090" b="31888"/>
          <a:stretch>
            <a:fillRect/>
          </a:stretch>
        </p:blipFill>
        <p:spPr bwMode="auto">
          <a:xfrm>
            <a:off x="3929058" y="1071546"/>
            <a:ext cx="471490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14348" y="928670"/>
            <a:ext cx="2357454" cy="221457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55888" t="39116" r="22858" b="32541"/>
          <a:stretch>
            <a:fillRect/>
          </a:stretch>
        </p:blipFill>
        <p:spPr bwMode="auto">
          <a:xfrm>
            <a:off x="928662" y="1071546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571868" y="785794"/>
            <a:ext cx="5214974" cy="42148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D:\логопедия\логопедические картинки\по слоговой структуре материал\slayd4_13.jpg"/>
          <p:cNvPicPr/>
          <p:nvPr/>
        </p:nvPicPr>
        <p:blipFill>
          <a:blip r:embed="rId3" cstate="print"/>
          <a:srcRect l="56900" t="40797" r="23935" b="36708"/>
          <a:stretch>
            <a:fillRect/>
          </a:stretch>
        </p:blipFill>
        <p:spPr bwMode="auto">
          <a:xfrm>
            <a:off x="3857620" y="1000108"/>
            <a:ext cx="464347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62" y="857232"/>
            <a:ext cx="2428892" cy="2286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78717" t="44387" r="817" b="36053"/>
          <a:stretch>
            <a:fillRect/>
          </a:stretch>
        </p:blipFill>
        <p:spPr bwMode="auto">
          <a:xfrm>
            <a:off x="1071538" y="1071546"/>
            <a:ext cx="214314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571868" y="714356"/>
            <a:ext cx="5214974" cy="42148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D:\логопедия\логопедические картинки\по слоговой структуре материал\slayd5_14.jpg"/>
          <p:cNvPicPr/>
          <p:nvPr/>
        </p:nvPicPr>
        <p:blipFill>
          <a:blip r:embed="rId3" cstate="print"/>
          <a:srcRect l="85655" t="22516" r="-115" b="54894"/>
          <a:stretch>
            <a:fillRect/>
          </a:stretch>
        </p:blipFill>
        <p:spPr bwMode="auto">
          <a:xfrm>
            <a:off x="3857620" y="1000108"/>
            <a:ext cx="457203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57224" y="714356"/>
            <a:ext cx="2143140" cy="257176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t="66271" r="84011" b="2735"/>
          <a:stretch>
            <a:fillRect/>
          </a:stretch>
        </p:blipFill>
        <p:spPr bwMode="auto">
          <a:xfrm>
            <a:off x="1071538" y="928670"/>
            <a:ext cx="171451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286116" y="714356"/>
            <a:ext cx="5214974" cy="42148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D:\логопедия\логопедические картинки\по слоговой структуре материал\slayd5_14.jpg"/>
          <p:cNvPicPr/>
          <p:nvPr/>
        </p:nvPicPr>
        <p:blipFill>
          <a:blip r:embed="rId3" cstate="print"/>
          <a:srcRect l="75247" t="67067" b="3921"/>
          <a:stretch>
            <a:fillRect/>
          </a:stretch>
        </p:blipFill>
        <p:spPr bwMode="auto">
          <a:xfrm>
            <a:off x="3428992" y="1000108"/>
            <a:ext cx="485778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857232"/>
            <a:ext cx="2857520" cy="2286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78984" t="70949" b="4539"/>
          <a:stretch>
            <a:fillRect/>
          </a:stretch>
        </p:blipFill>
        <p:spPr bwMode="auto">
          <a:xfrm>
            <a:off x="642910" y="1000108"/>
            <a:ext cx="250033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643306" y="857232"/>
            <a:ext cx="5214974" cy="42148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D:\логопедия\логопедические картинки\по слоговой структуре материал\slayd11_10.jpg"/>
          <p:cNvPicPr/>
          <p:nvPr/>
        </p:nvPicPr>
        <p:blipFill>
          <a:blip r:embed="rId3" cstate="print"/>
          <a:srcRect l="71427" t="69981" b="9006"/>
          <a:stretch>
            <a:fillRect/>
          </a:stretch>
        </p:blipFill>
        <p:spPr bwMode="auto">
          <a:xfrm>
            <a:off x="3857620" y="1071546"/>
            <a:ext cx="478631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0034" y="857232"/>
            <a:ext cx="2857520" cy="22860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l="73820" t="23353" b="50000"/>
          <a:stretch>
            <a:fillRect/>
          </a:stretch>
        </p:blipFill>
        <p:spPr bwMode="auto">
          <a:xfrm>
            <a:off x="714348" y="1000108"/>
            <a:ext cx="2433959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643306" y="1785926"/>
            <a:ext cx="5214974" cy="42148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l="73820" t="23353" b="50000"/>
          <a:stretch>
            <a:fillRect/>
          </a:stretch>
        </p:blipFill>
        <p:spPr bwMode="auto">
          <a:xfrm>
            <a:off x="3786182" y="1928802"/>
            <a:ext cx="243395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l="73820" t="23353" b="50000"/>
          <a:stretch>
            <a:fillRect/>
          </a:stretch>
        </p:blipFill>
        <p:spPr bwMode="auto">
          <a:xfrm>
            <a:off x="6357950" y="1928802"/>
            <a:ext cx="243395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l="73820" t="23353" b="50000"/>
          <a:stretch>
            <a:fillRect/>
          </a:stretch>
        </p:blipFill>
        <p:spPr bwMode="auto">
          <a:xfrm>
            <a:off x="3786182" y="4000504"/>
            <a:ext cx="243395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l="73820" t="23353" b="50000"/>
          <a:stretch>
            <a:fillRect/>
          </a:stretch>
        </p:blipFill>
        <p:spPr bwMode="auto">
          <a:xfrm>
            <a:off x="6357950" y="4000504"/>
            <a:ext cx="243395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57224" y="714356"/>
            <a:ext cx="2214578" cy="257176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D:\логопедия\логопедические картинки\по слоговой структуре материал\slayd5_14.jpg"/>
          <p:cNvPicPr/>
          <p:nvPr/>
        </p:nvPicPr>
        <p:blipFill>
          <a:blip r:embed="rId2" cstate="print"/>
          <a:srcRect t="73292" r="88709" b="3514"/>
          <a:stretch>
            <a:fillRect/>
          </a:stretch>
        </p:blipFill>
        <p:spPr bwMode="auto">
          <a:xfrm>
            <a:off x="1000100" y="785794"/>
            <a:ext cx="192882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571868" y="785794"/>
            <a:ext cx="5214974" cy="42148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D:\логопедия\логопедические картинки\по слоговой структуре материал\slayd5_14.jpg"/>
          <p:cNvPicPr/>
          <p:nvPr/>
        </p:nvPicPr>
        <p:blipFill>
          <a:blip r:embed="rId2" cstate="print"/>
          <a:srcRect t="72941" r="79340" b="2577"/>
          <a:stretch>
            <a:fillRect/>
          </a:stretch>
        </p:blipFill>
        <p:spPr bwMode="auto">
          <a:xfrm>
            <a:off x="3857620" y="1071546"/>
            <a:ext cx="464343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:\логопедия\логопедические картинки\по слоговой структуре материал\slayd4_13.jpg"/>
          <p:cNvPicPr/>
          <p:nvPr/>
        </p:nvPicPr>
        <p:blipFill>
          <a:blip r:embed="rId2" cstate="print"/>
          <a:srcRect l="70529" t="66462"/>
          <a:stretch>
            <a:fillRect/>
          </a:stretch>
        </p:blipFill>
        <p:spPr bwMode="auto">
          <a:xfrm>
            <a:off x="6143636" y="357166"/>
            <a:ext cx="2746324" cy="234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логопедия\логопедические картинки\по слоговой структуре материал\slayd4_13.jpg"/>
          <p:cNvPicPr/>
          <p:nvPr/>
        </p:nvPicPr>
        <p:blipFill>
          <a:blip r:embed="rId2" cstate="print"/>
          <a:srcRect t="67280" r="59404"/>
          <a:stretch>
            <a:fillRect/>
          </a:stretch>
        </p:blipFill>
        <p:spPr bwMode="auto">
          <a:xfrm>
            <a:off x="714348" y="4786322"/>
            <a:ext cx="3428992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6" descr="D:\логопедия\логопедические картинки\по слоговой структуре материал\slayd5_14.jpg"/>
          <p:cNvPicPr>
            <a:picLocks noGrp="1"/>
          </p:cNvPicPr>
          <p:nvPr>
            <p:ph idx="1"/>
          </p:nvPr>
        </p:nvPicPr>
        <p:blipFill>
          <a:blip r:embed="rId3" cstate="print"/>
          <a:srcRect l="22492" t="73509" r="37258"/>
          <a:stretch>
            <a:fillRect/>
          </a:stretch>
        </p:blipFill>
        <p:spPr bwMode="auto">
          <a:xfrm>
            <a:off x="4929190" y="4786322"/>
            <a:ext cx="3428992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D:\логопедия\логопедические картинки\по слоговой структуре материал\slayd5_14.jpg"/>
          <p:cNvPicPr/>
          <p:nvPr/>
        </p:nvPicPr>
        <p:blipFill>
          <a:blip r:embed="rId3" cstate="print"/>
          <a:srcRect t="17873" r="77098" b="43976"/>
          <a:stretch>
            <a:fillRect/>
          </a:stretch>
        </p:blipFill>
        <p:spPr bwMode="auto">
          <a:xfrm>
            <a:off x="928662" y="214290"/>
            <a:ext cx="2173587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D:\логопедия\логопедические картинки\по слоговой структуре материал\slayd6_13.jpg"/>
          <p:cNvPicPr/>
          <p:nvPr/>
        </p:nvPicPr>
        <p:blipFill>
          <a:blip r:embed="rId4" cstate="print"/>
          <a:srcRect l="73886" t="20132" b="51991"/>
          <a:stretch>
            <a:fillRect/>
          </a:stretch>
        </p:blipFill>
        <p:spPr bwMode="auto">
          <a:xfrm>
            <a:off x="6357950" y="2857496"/>
            <a:ext cx="249917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D:\логопедия\логопедические картинки\по слоговой структуре материал\slayd6_13.jpg"/>
          <p:cNvPicPr/>
          <p:nvPr/>
        </p:nvPicPr>
        <p:blipFill>
          <a:blip r:embed="rId4" cstate="print"/>
          <a:srcRect l="32073" t="73674" r="30604"/>
          <a:stretch>
            <a:fillRect/>
          </a:stretch>
        </p:blipFill>
        <p:spPr bwMode="auto">
          <a:xfrm>
            <a:off x="142844" y="3071810"/>
            <a:ext cx="3071834" cy="16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D:\логопедия\логопедические картинки\по слоговой структуре материал\slayd11_10.jpg"/>
          <p:cNvPicPr/>
          <p:nvPr/>
        </p:nvPicPr>
        <p:blipFill>
          <a:blip r:embed="rId5" cstate="print"/>
          <a:srcRect l="85742" t="19571" b="56086"/>
          <a:stretch>
            <a:fillRect/>
          </a:stretch>
        </p:blipFill>
        <p:spPr bwMode="auto">
          <a:xfrm>
            <a:off x="4000496" y="714356"/>
            <a:ext cx="133936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D:\логопедия\логопедические картинки\по слоговой структуре материал\slayd5_14.jpg"/>
          <p:cNvPicPr/>
          <p:nvPr/>
        </p:nvPicPr>
        <p:blipFill>
          <a:blip r:embed="rId3" cstate="print"/>
          <a:srcRect l="43226" t="21889" r="33440" b="50000"/>
          <a:stretch>
            <a:fillRect/>
          </a:stretch>
        </p:blipFill>
        <p:spPr bwMode="auto">
          <a:xfrm>
            <a:off x="3643306" y="2786058"/>
            <a:ext cx="221457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</Words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Один-много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Один-много</dc:title>
  <dc:creator>ДС Солнышко 001</dc:creator>
  <cp:lastModifiedBy>11school 001</cp:lastModifiedBy>
  <cp:revision>12</cp:revision>
  <dcterms:created xsi:type="dcterms:W3CDTF">2020-09-21T11:43:54Z</dcterms:created>
  <dcterms:modified xsi:type="dcterms:W3CDTF">2021-03-05T06:09:14Z</dcterms:modified>
</cp:coreProperties>
</file>